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Get the perfect answer initially, then focus on the time later.</a:t>
            </a:r>
          </a:p>
          <a:p>
            <a:pPr>
              <a:defRPr sz="1800"/>
            </a:pPr>
            <a:r>
              <a:t>Speak clearly and confidently throughout the response.</a:t>
            </a:r>
          </a:p>
          <a:p>
            <a:pPr>
              <a:defRPr sz="1800"/>
            </a:pPr>
            <a:r>
              <a:t>Use natural pauses to structure your ideas.</a:t>
            </a:r>
          </a:p>
          <a:p>
            <a:pPr>
              <a:defRPr sz="1800"/>
            </a:pPr>
            <a:r>
              <a:t>Avoid long silences; keep the conversation flowing.</a:t>
            </a:r>
          </a:p>
          <a:p>
            <a:pPr>
              <a:defRPr sz="1800"/>
            </a:pPr>
            <a:r>
              <a:t>Expand answers with examples and explanations.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Avoid informal contractions like 'don't' in formal tasks.</a:t>
            </a:r>
          </a:p>
          <a:p>
            <a:pPr>
              <a:defRPr sz="1800"/>
            </a:pPr>
            <a:r>
              <a:t>Double-check task instructions before starting.</a:t>
            </a:r>
          </a:p>
          <a:p>
            <a:pPr>
              <a:defRPr sz="1800"/>
            </a:pPr>
            <a:r>
              <a:t>Use synonyms to avoid repetition of words.</a:t>
            </a:r>
          </a:p>
          <a:p>
            <a:pPr>
              <a:defRPr sz="1800"/>
            </a:pPr>
            <a:r>
              <a:t>Practice writing responses under timed conditions.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Practice at home with some noise playing in the background.</a:t>
            </a:r>
          </a:p>
          <a:p>
            <a:pPr>
              <a:defRPr sz="1800"/>
            </a:pPr>
            <a:r>
              <a:t>Use a variety of vocabulary naturally.</a:t>
            </a:r>
          </a:p>
          <a:p>
            <a:pPr>
              <a:defRPr sz="1800"/>
            </a:pPr>
            <a:r>
              <a:t>Avoid repeating the same phrases frequently.</a:t>
            </a:r>
          </a:p>
          <a:p>
            <a:pPr>
              <a:defRPr sz="1800"/>
            </a:pPr>
            <a:r>
              <a:t>Focus on tone to sound friendly and professional.</a:t>
            </a:r>
          </a:p>
          <a:p>
            <a:pPr>
              <a:defRPr sz="1800"/>
            </a:pPr>
            <a:r>
              <a:t>Repeat each question multiple times to get the best version.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Answer the question directly and stay on topic.</a:t>
            </a:r>
          </a:p>
          <a:p>
            <a:pPr>
              <a:defRPr sz="1800"/>
            </a:pPr>
            <a:r>
              <a:t>Use transition words for smooth sentence flow.</a:t>
            </a:r>
          </a:p>
          <a:p>
            <a:pPr>
              <a:defRPr sz="1800"/>
            </a:pPr>
            <a:r>
              <a:t>Practice paraphrasing to show vocabulary range.</a:t>
            </a:r>
          </a:p>
          <a:p>
            <a:pPr>
              <a:defRPr sz="1800"/>
            </a:pPr>
            <a:r>
              <a:t>Breathe!</a:t>
            </a:r>
          </a:p>
          <a:p>
            <a:pPr>
              <a:defRPr sz="1800"/>
            </a:pPr>
            <a:r>
              <a:t>Maintain a steady, moderate speaking pace.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Highlight key points for examiner clarity.</a:t>
            </a:r>
          </a:p>
          <a:p>
            <a:pPr>
              <a:defRPr sz="1800"/>
            </a:pPr>
            <a:r>
              <a:t>Organize ideas into clear beginning, middle, end.</a:t>
            </a:r>
          </a:p>
          <a:p>
            <a:pPr>
              <a:defRPr sz="1800"/>
            </a:pPr>
            <a:r>
              <a:t>Use appropriate examples to back your points.</a:t>
            </a:r>
          </a:p>
          <a:p>
            <a:pPr>
              <a:defRPr sz="1800"/>
            </a:pPr>
            <a:r>
              <a:t>Use correct grammar and sentence structure.</a:t>
            </a:r>
          </a:p>
          <a:p>
            <a:pPr>
              <a:defRPr sz="1800"/>
            </a:pPr>
            <a:r>
              <a:t>Stress keywords for emphasis and clarity.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Avoid filler words like 'um,' 'uh,' and 'like.'</a:t>
            </a:r>
          </a:p>
          <a:p>
            <a:pPr>
              <a:defRPr sz="1800"/>
            </a:pPr>
            <a:r>
              <a:t>Be natural. Don’t be a robot!</a:t>
            </a:r>
          </a:p>
          <a:p>
            <a:pPr>
              <a:defRPr sz="1800"/>
            </a:pPr>
            <a:r>
              <a:t>Leave some buffer time at the end of each question.</a:t>
            </a:r>
          </a:p>
          <a:p>
            <a:pPr>
              <a:defRPr sz="1800"/>
            </a:pPr>
            <a:r>
              <a:t>Keep quality over quantity.</a:t>
            </a:r>
          </a:p>
          <a:p>
            <a:pPr>
              <a:defRPr sz="1800"/>
            </a:pPr>
            <a:r>
              <a:t>Content does not always matter!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Use descriptive language to add detail.</a:t>
            </a:r>
          </a:p>
          <a:p>
            <a:pPr>
              <a:defRPr sz="1800"/>
            </a:pPr>
            <a:r>
              <a:t>Practice responding within the time limit.</a:t>
            </a:r>
          </a:p>
          <a:p>
            <a:pPr>
              <a:defRPr sz="1800"/>
            </a:pPr>
            <a:r>
              <a:t>Review CELPIP topics for familiar question types.</a:t>
            </a:r>
          </a:p>
          <a:p>
            <a:pPr>
              <a:defRPr sz="1800"/>
            </a:pPr>
            <a:r>
              <a:t>Record practice sessions (and listen to yourself) to identify improvement areas.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Get the perfect answer initially, then focus on the time later.</a:t>
            </a:r>
          </a:p>
          <a:p>
            <a:pPr>
              <a:defRPr sz="1800"/>
            </a:pPr>
            <a:r>
              <a:t>Aim for 180-190 words.</a:t>
            </a:r>
          </a:p>
          <a:p>
            <a:pPr>
              <a:defRPr sz="1800"/>
            </a:pPr>
            <a:r>
              <a:t>Organize responses into clear paragraphs.</a:t>
            </a:r>
          </a:p>
          <a:p>
            <a:pPr>
              <a:defRPr sz="1800"/>
            </a:pPr>
            <a:r>
              <a:t>Begin with a strong, focused introduction.</a:t>
            </a:r>
          </a:p>
          <a:p>
            <a:pPr>
              <a:defRPr sz="1800"/>
            </a:pPr>
            <a:r>
              <a:t>Address all parts of the prompt completely.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Use a range of words, phrases, and punctuations.</a:t>
            </a:r>
          </a:p>
          <a:p>
            <a:pPr>
              <a:defRPr sz="1800"/>
            </a:pPr>
            <a:r>
              <a:t>Use a variety of sentence types (simple, compound).</a:t>
            </a:r>
          </a:p>
          <a:p>
            <a:pPr>
              <a:defRPr sz="1800"/>
            </a:pPr>
            <a:r>
              <a:t>Maintain a polite and formal tone where necessary.</a:t>
            </a:r>
          </a:p>
          <a:p>
            <a:pPr>
              <a:defRPr sz="1800"/>
            </a:pPr>
            <a:r>
              <a:t>Make sure one paragraph has one central theme.</a:t>
            </a:r>
          </a:p>
          <a:p>
            <a:pPr>
              <a:defRPr sz="1800"/>
            </a:pPr>
            <a:r>
              <a:t>Avoid slang and overly casual language.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CELPIP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Brainstorm 2-3 minutes before the answer.</a:t>
            </a:r>
          </a:p>
          <a:p>
            <a:pPr>
              <a:defRPr sz="1800"/>
            </a:pPr>
            <a:r>
              <a:t>Proofread for spelling and grammar errors.</a:t>
            </a:r>
          </a:p>
          <a:p>
            <a:pPr>
              <a:defRPr sz="1800"/>
            </a:pPr>
            <a:r>
              <a:t>Use connectors like 'however,' 'therefore,' 'moreover.'</a:t>
            </a:r>
          </a:p>
          <a:p>
            <a:pPr>
              <a:defRPr sz="1800"/>
            </a:pPr>
            <a:r>
              <a:t>Avoid redundant phrases.</a:t>
            </a:r>
          </a:p>
          <a:p>
            <a:pPr>
              <a:defRPr sz="1800"/>
            </a:pPr>
            <a:r>
              <a:t>Intros and conclusions are key!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